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7004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8870040" cy="438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43848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049000" y="405900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049000" y="1769040"/>
            <a:ext cx="43282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000"/>
            <a:ext cx="8869680" cy="209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8870040" cy="43848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 sz="1400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 sz="1400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A1C1D1B1-B191-4191-A1A1-713171011121}" type="slidenum">
              <a:rPr lang="en-US" sz="1400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>
                <a:solidFill>
                  <a:srgbClr val="23ff23"/>
                </a:solidFill>
              </a:rPr>
              <a:t>Food for Maslenitsa</a:t>
            </a:r>
            <a:endParaRPr/>
          </a:p>
        </p:txBody>
      </p:sp>
      <p:pic>
        <p:nvPicPr>
          <p:cNvPr descr="" id="38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404280" y="2376000"/>
            <a:ext cx="5436720" cy="3384720"/>
          </a:xfrm>
          <a:prstGeom prst="rect">
            <a:avLst/>
          </a:prstGeom>
        </p:spPr>
      </p:pic>
      <p:pic>
        <p:nvPicPr>
          <p:cNvPr descr="" id="39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6126480" y="1920240"/>
            <a:ext cx="3108960" cy="4114800"/>
          </a:xfrm>
          <a:prstGeom prst="rect">
            <a:avLst/>
          </a:prstGeom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